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a0d8d311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a0d8d311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each other.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all life.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Mother.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Light.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forest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sea and sky.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all people.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one, you and I.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